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0" r:id="rId4"/>
    <p:sldId id="262" r:id="rId5"/>
    <p:sldId id="263" r:id="rId6"/>
    <p:sldId id="258" r:id="rId7"/>
    <p:sldId id="259" r:id="rId8"/>
    <p:sldId id="260" r:id="rId9"/>
    <p:sldId id="261" r:id="rId10"/>
    <p:sldId id="264" r:id="rId11"/>
    <p:sldId id="265" r:id="rId12"/>
    <p:sldId id="269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Trivellato" initials="DT" lastIdx="2" clrIdx="0">
    <p:extLst>
      <p:ext uri="{19B8F6BF-5375-455C-9EA6-DF929625EA0E}">
        <p15:presenceInfo xmlns:p15="http://schemas.microsoft.com/office/powerpoint/2012/main" userId="Davide Trivell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FAEBA-D5E5-479C-8D57-A516465E57E8}" type="datetimeFigureOut">
              <a:rPr lang="it-IT" smtClean="0"/>
              <a:t>01/10/2015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12C86-257A-4496-BE67-542EFB611E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102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3BC5A-E648-4F8D-AB9C-238A7E8A496A}" type="datetimeFigureOut">
              <a:rPr lang="it-IT" smtClean="0"/>
              <a:t>01/10/2015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4DA8-0B7A-4E8F-8B99-1F558BB7C2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55638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B4DA8-0B7A-4E8F-8B99-1F558BB7C29C}" type="slidenum">
              <a:rPr lang="it-IT" smtClean="0"/>
              <a:t>1</a:t>
            </a:fld>
            <a:endParaRPr lang="it-I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43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B4DA8-0B7A-4E8F-8B99-1F558BB7C29C}" type="slidenum">
              <a:rPr lang="it-IT" smtClean="0"/>
              <a:t>2</a:t>
            </a:fld>
            <a:endParaRPr lang="it-I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92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162E-9E8A-40DF-936D-67B42BD915D6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2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2243F-CF46-40F7-96C1-EA6C82074913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1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8C37-1599-44FB-8208-A2BA7F83C512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8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D383-6F9A-49F0-969D-DE20978D41B5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2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C406-8C05-4C7A-A3A8-72CA09D45A5F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B4D5-9FAE-41BA-A05D-99DD7ABF1071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6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0F87-5A54-4283-A435-D961215631B7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4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E9EE-CECB-4410-8280-35DC6009B0E2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2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E39B-CBC8-43EB-8BBC-F4F7D113C4BC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4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2C36FC1-2F9C-4FDC-B4B9-83F24599D606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1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D699-B790-4E2B-99B4-9CD63EF86777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9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8D7613F-3AE5-423F-B3F0-5E9004047532}" type="datetime1">
              <a:rPr lang="en-US" smtClean="0"/>
              <a:t>10/1/2015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5005"/>
            <a:ext cx="9144000" cy="1550106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/>
              <a:t>Realizzazione di un configuratore di arredo in Realtà Aumentata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23949" y="4455622"/>
            <a:ext cx="10058400" cy="466236"/>
          </a:xfrm>
        </p:spPr>
        <p:txBody>
          <a:bodyPr/>
          <a:lstStyle/>
          <a:p>
            <a:pPr algn="ctr"/>
            <a:r>
              <a:rPr lang="it-IT" dirty="0" smtClean="0"/>
              <a:t>Tesi di laurea triennale</a:t>
            </a:r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239909"/>
            <a:ext cx="314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Laureando</a:t>
            </a:r>
          </a:p>
          <a:p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Davide Trivellato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2018" y="5239908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latin typeface="+mj-lt"/>
              </a:rPr>
              <a:t>Relatore</a:t>
            </a:r>
          </a:p>
          <a:p>
            <a:pPr algn="r"/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Prof. Tullio Vardanega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34" y="299641"/>
            <a:ext cx="2459893" cy="2475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9054"/>
            <a:ext cx="2409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Corso di laurea in Informatica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Architettura generale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4. Progettazione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1" y="2528938"/>
            <a:ext cx="7063358" cy="3139270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271011" y="1908257"/>
            <a:ext cx="2154333" cy="14310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Product</a:t>
            </a:r>
            <a:r>
              <a:rPr lang="it-IT" dirty="0" smtClean="0">
                <a:solidFill>
                  <a:srgbClr val="FF0000"/>
                </a:solidFill>
              </a:rPr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Hierarchy Element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Variation</a:t>
            </a:r>
            <a:endParaRPr lang="it-IT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48177" y="4237128"/>
            <a:ext cx="2209669" cy="143108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GUI Element Behaviour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Scope Behaviour</a:t>
            </a:r>
            <a:r>
              <a:rPr lang="it-IT" dirty="0" smtClean="0">
                <a:solidFill>
                  <a:srgbClr val="FF0000"/>
                </a:solidFill>
              </a:rPr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Level Behaviour</a:t>
            </a:r>
            <a:r>
              <a:rPr lang="it-IT" dirty="0" smtClean="0">
                <a:solidFill>
                  <a:srgbClr val="FF0000"/>
                </a:solidFill>
              </a:rPr>
              <a:t>*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3749" y="1908256"/>
            <a:ext cx="2350890" cy="423463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Product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Data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Tutorial</a:t>
            </a:r>
            <a:r>
              <a:rPr lang="it-IT" dirty="0" smtClean="0">
                <a:solidFill>
                  <a:srgbClr val="FF0000"/>
                </a:solidFill>
              </a:rPr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Variation Handler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</a:t>
            </a:r>
            <a:r>
              <a:rPr lang="it-IT" u="sng" dirty="0" smtClean="0">
                <a:solidFill>
                  <a:schemeClr val="accent2">
                    <a:lumMod val="75000"/>
                  </a:schemeClr>
                </a:solidFill>
              </a:rPr>
              <a:t>Swipe Manager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u="sng" dirty="0" smtClean="0">
                <a:solidFill>
                  <a:schemeClr val="accent2">
                    <a:lumMod val="75000"/>
                  </a:schemeClr>
                </a:solidFill>
              </a:rPr>
              <a:t>Pinch To Scale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u="sng" dirty="0" smtClean="0">
                <a:solidFill>
                  <a:schemeClr val="accent2">
                    <a:lumMod val="75000"/>
                  </a:schemeClr>
                </a:solidFill>
              </a:rPr>
              <a:t>Avatar Position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u="sng" dirty="0" smtClean="0">
                <a:solidFill>
                  <a:schemeClr val="accent2">
                    <a:lumMod val="75000"/>
                  </a:schemeClr>
                </a:solidFill>
              </a:rPr>
              <a:t>Speaker And Animation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u="sng" dirty="0" smtClean="0">
                <a:solidFill>
                  <a:schemeClr val="accent2">
                    <a:lumMod val="75000"/>
                  </a:schemeClr>
                </a:solidFill>
              </a:rPr>
              <a:t>Start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u="sng" dirty="0" smtClean="0">
                <a:solidFill>
                  <a:schemeClr val="accent2">
                    <a:lumMod val="75000"/>
                  </a:schemeClr>
                </a:solidFill>
              </a:rPr>
              <a:t> Screenshot Manager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13" name="TextBox 12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Implementazione</a:t>
            </a:r>
            <a:endParaRPr lang="it-I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3" y="2146701"/>
            <a:ext cx="3897408" cy="2192292"/>
          </a:xfrm>
          <a:effectLst>
            <a:outerShdw blurRad="50800" dist="50800" dir="33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3292" y="2008554"/>
            <a:ext cx="386861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Adattamento di configuratore gi</a:t>
            </a:r>
            <a:r>
              <a:rPr lang="it-IT" dirty="0"/>
              <a:t>à</a:t>
            </a:r>
            <a:r>
              <a:rPr lang="it-IT" dirty="0" smtClean="0"/>
              <a:t> esistente</a:t>
            </a:r>
            <a:endParaRPr lang="it-IT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5. Codifica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797014">
            <a:off x="1068162" y="2786442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/>
          <p:cNvSpPr txBox="1"/>
          <p:nvPr/>
        </p:nvSpPr>
        <p:spPr>
          <a:xfrm>
            <a:off x="164123" y="3415296"/>
            <a:ext cx="161234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Adattamento struttura e inserimento prodotti</a:t>
            </a:r>
            <a:endParaRPr lang="it-IT" dirty="0"/>
          </a:p>
        </p:txBody>
      </p:sp>
      <p:sp>
        <p:nvSpPr>
          <p:cNvPr id="16" name="TextBox 15"/>
          <p:cNvSpPr txBox="1"/>
          <p:nvPr/>
        </p:nvSpPr>
        <p:spPr>
          <a:xfrm>
            <a:off x="1855337" y="3409166"/>
            <a:ext cx="112508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Creazione GUI </a:t>
            </a:r>
            <a:endParaRPr lang="it-IT" dirty="0"/>
          </a:p>
        </p:txBody>
      </p:sp>
      <p:sp>
        <p:nvSpPr>
          <p:cNvPr id="17" name="TextBox 16"/>
          <p:cNvSpPr txBox="1"/>
          <p:nvPr/>
        </p:nvSpPr>
        <p:spPr>
          <a:xfrm>
            <a:off x="3059297" y="3409166"/>
            <a:ext cx="131748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Nuove </a:t>
            </a:r>
            <a:r>
              <a:rPr lang="it-IT" i="1" dirty="0" smtClean="0"/>
              <a:t>features</a:t>
            </a:r>
            <a:endParaRPr lang="it-IT" i="1" dirty="0"/>
          </a:p>
        </p:txBody>
      </p:sp>
      <p:sp>
        <p:nvSpPr>
          <p:cNvPr id="18" name="Down Arrow 17"/>
          <p:cNvSpPr/>
          <p:nvPr/>
        </p:nvSpPr>
        <p:spPr>
          <a:xfrm>
            <a:off x="2280973" y="2813310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Down Arrow 18"/>
          <p:cNvSpPr/>
          <p:nvPr/>
        </p:nvSpPr>
        <p:spPr>
          <a:xfrm rot="19600498">
            <a:off x="3420975" y="2785179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Down Arrow 24"/>
          <p:cNvSpPr/>
          <p:nvPr/>
        </p:nvSpPr>
        <p:spPr>
          <a:xfrm rot="19600498">
            <a:off x="4145792" y="4202809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/>
          <p:cNvSpPr/>
          <p:nvPr/>
        </p:nvSpPr>
        <p:spPr>
          <a:xfrm rot="1686518">
            <a:off x="3222136" y="4201226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15" y="4809778"/>
            <a:ext cx="2387503" cy="1513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15" y="4492758"/>
            <a:ext cx="861294" cy="18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Avatar (</a:t>
            </a:r>
            <a:r>
              <a:rPr lang="it-IT" b="1" i="1" dirty="0" smtClean="0"/>
              <a:t>Arte</a:t>
            </a:r>
            <a:r>
              <a:rPr lang="it-IT" b="1" dirty="0" smtClean="0"/>
              <a:t>)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5. Codifica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86" y="1878241"/>
            <a:ext cx="1898478" cy="3375072"/>
          </a:xfrm>
          <a:prstGeom prst="rect">
            <a:avLst/>
          </a:prstGeom>
          <a:effectLst>
            <a:outerShdw blurRad="50800" dist="50800" dir="35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699473" y="1878241"/>
            <a:ext cx="2602523" cy="1625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it-IT" b="1" dirty="0" smtClean="0"/>
              <a:t>Utilizzo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Presentazione iniziale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Spiegazione categorie</a:t>
            </a:r>
            <a:endParaRPr lang="it-IT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238" y="3984844"/>
            <a:ext cx="4011516" cy="2304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" y="3728438"/>
            <a:ext cx="3470572" cy="256089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1702693" y="3273486"/>
            <a:ext cx="429846" cy="36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384824" y="1883242"/>
            <a:ext cx="3065585" cy="12993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b="1" dirty="0" smtClean="0"/>
              <a:t>Realizzazione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Creazione e gestione degli Animator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Creazione degli script </a:t>
            </a:r>
            <a:r>
              <a:rPr lang="it-IT" i="1" dirty="0" smtClean="0"/>
              <a:t>ad-hoc</a:t>
            </a:r>
            <a:endParaRPr lang="it-IT" i="1" dirty="0"/>
          </a:p>
        </p:txBody>
      </p:sp>
      <p:sp>
        <p:nvSpPr>
          <p:cNvPr id="16" name="Down Arrow 15"/>
          <p:cNvSpPr/>
          <p:nvPr/>
        </p:nvSpPr>
        <p:spPr>
          <a:xfrm>
            <a:off x="5071614" y="3586927"/>
            <a:ext cx="429846" cy="36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Down Arrow 16"/>
          <p:cNvSpPr/>
          <p:nvPr/>
        </p:nvSpPr>
        <p:spPr>
          <a:xfrm rot="16200000">
            <a:off x="6424078" y="2565813"/>
            <a:ext cx="429846" cy="36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Analisi statica e dinamica</a:t>
            </a:r>
            <a:endParaRPr lang="it-IT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303564" cy="2366758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/>
              <a:t>Analisi Statica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Analisi di flusso di controllo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Analisi di flusso dei dati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dirty="0" smtClean="0"/>
              <a:t>Analisi di limite</a:t>
            </a:r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6. Verifica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04190" y="1845734"/>
            <a:ext cx="3303564" cy="23667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b="1" dirty="0" smtClean="0"/>
              <a:t>Analisi Dinamica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Esecuzione mirata del codice tramite </a:t>
            </a:r>
            <a:r>
              <a:rPr lang="it-IT" i="1" dirty="0" smtClean="0"/>
              <a:t>webcam</a:t>
            </a:r>
            <a:r>
              <a:rPr lang="it-IT" dirty="0" smtClean="0"/>
              <a:t> e funzione </a:t>
            </a:r>
            <a:r>
              <a:rPr lang="it-IT" i="1" dirty="0" smtClean="0"/>
              <a:t>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Utilizzo di </a:t>
            </a:r>
            <a:r>
              <a:rPr lang="it-IT" i="1" dirty="0" smtClean="0"/>
              <a:t>log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Test su </a:t>
            </a:r>
            <a:r>
              <a:rPr lang="it-IT" i="1" dirty="0" smtClean="0"/>
              <a:t>device</a:t>
            </a:r>
            <a:endParaRPr lang="it-IT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98" y="2863147"/>
            <a:ext cx="1349345" cy="1349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77" y="2743336"/>
            <a:ext cx="1191724" cy="1588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01" y="4212492"/>
            <a:ext cx="4491598" cy="212748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22960" y="4420437"/>
            <a:ext cx="3303564" cy="183140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b="1" dirty="0" smtClean="0"/>
              <a:t>Validazione interna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Effettuata su diversi </a:t>
            </a:r>
            <a:r>
              <a:rPr lang="it-IT" i="1" dirty="0" smtClean="0"/>
              <a:t>device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Alla fine di ogni iterazione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Svolta da altri membri del </a:t>
            </a:r>
            <a:r>
              <a:rPr lang="it-IT" i="1" dirty="0" smtClean="0"/>
              <a:t>team</a:t>
            </a:r>
            <a:endParaRPr lang="it-IT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Soddisfacimento Obiettivi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7. Resoconto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2959" y="1845734"/>
            <a:ext cx="3498949" cy="1444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800" dirty="0"/>
              <a:t> </a:t>
            </a:r>
            <a:r>
              <a:rPr lang="it-IT" sz="2800" dirty="0" smtClean="0"/>
              <a:t>Requisiti Obbligatori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800" dirty="0"/>
              <a:t> </a:t>
            </a:r>
            <a:r>
              <a:rPr lang="it-IT" sz="2800" dirty="0" smtClean="0"/>
              <a:t>Requisiti Desiderabili</a:t>
            </a:r>
            <a:endParaRPr lang="it-IT" sz="2800" dirty="0"/>
          </a:p>
        </p:txBody>
      </p:sp>
      <p:sp>
        <p:nvSpPr>
          <p:cNvPr id="10" name="Right Arrow 9"/>
          <p:cNvSpPr/>
          <p:nvPr/>
        </p:nvSpPr>
        <p:spPr>
          <a:xfrm>
            <a:off x="4321908" y="2039815"/>
            <a:ext cx="679938" cy="8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>
            <a:off x="4321908" y="2579076"/>
            <a:ext cx="679938" cy="8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5197231" y="1851967"/>
            <a:ext cx="105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</a:rPr>
              <a:t>100%</a:t>
            </a:r>
            <a:endParaRPr lang="it-IT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7230" y="2391228"/>
            <a:ext cx="105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</a:rPr>
              <a:t>100%</a:t>
            </a:r>
            <a:endParaRPr lang="it-IT" sz="2400" b="1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0" y="3398650"/>
            <a:ext cx="1731870" cy="240297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>
            <a:off x="2912402" y="3394807"/>
            <a:ext cx="5496961" cy="24068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 Release dell’app avvenuto nei tempi stabiliti su Play Store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Richiesta di pubblicazione su AppStore accettata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Dettaglio ore di lavoro</a:t>
            </a:r>
            <a:endParaRPr lang="it-IT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71" y="2088011"/>
            <a:ext cx="5509578" cy="2790061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7. Resoconto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25344" y="2313353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-8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5344" y="2565937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-8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5344" y="2818521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-4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5344" y="3071105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 </a:t>
            </a:r>
            <a:r>
              <a:rPr lang="it-IT" sz="1600" dirty="0" smtClean="0">
                <a:solidFill>
                  <a:srgbClr val="0070C0"/>
                </a:solidFill>
              </a:rPr>
              <a:t>0</a:t>
            </a:r>
            <a:endParaRPr lang="it-IT" sz="16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5344" y="3488236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-8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5344" y="3905367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-12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344" y="4153221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C00000"/>
                </a:solidFill>
              </a:rPr>
              <a:t>+40</a:t>
            </a:r>
            <a:endParaRPr lang="it-IT" sz="16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25344" y="4570352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C00000"/>
                </a:solidFill>
              </a:rPr>
              <a:t> </a:t>
            </a:r>
            <a:r>
              <a:rPr lang="it-IT" sz="1600" dirty="0" smtClean="0">
                <a:solidFill>
                  <a:srgbClr val="0070C0"/>
                </a:solidFill>
              </a:rPr>
              <a:t>0</a:t>
            </a:r>
            <a:endParaRPr lang="it-IT" sz="1600" dirty="0">
              <a:solidFill>
                <a:srgbClr val="0070C0"/>
              </a:solidFill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>
          <a:xfrm>
            <a:off x="822960" y="5104749"/>
            <a:ext cx="7766148" cy="110245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 Guadagno di ore su aspetti formativi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 Prosecuzione del progetto fino quasi alla pubblicazione</a:t>
            </a:r>
            <a:endParaRPr lang="it-IT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554893"/>
            <a:ext cx="7543800" cy="1180123"/>
          </a:xfrm>
        </p:spPr>
        <p:txBody>
          <a:bodyPr/>
          <a:lstStyle/>
          <a:p>
            <a:r>
              <a:rPr lang="it-IT" b="1" dirty="0" smtClean="0"/>
              <a:t>Indice dei contenuti</a:t>
            </a:r>
            <a:endParaRPr lang="it-IT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102337"/>
            <a:ext cx="7543801" cy="37667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 smtClean="0"/>
              <a:t>Processi aziendali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Il progetto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Analisi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Progettazione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Codifica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Verifica e Validazione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Resoconto</a:t>
            </a:r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L’azienda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1. Processi Aziendali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60" y="1845734"/>
            <a:ext cx="4468056" cy="3961097"/>
          </a:xfrm>
        </p:spPr>
        <p:txBody>
          <a:bodyPr>
            <a:normAutofit/>
          </a:bodyPr>
          <a:lstStyle/>
          <a:p>
            <a:r>
              <a:rPr lang="it-IT" sz="2800" b="1" i="1" dirty="0" smtClean="0"/>
              <a:t>Experenti srl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 smtClean="0"/>
              <a:t>Nasce nel 2012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 smtClean="0"/>
              <a:t>Nel 2014 apertura di una sede a New York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 smtClean="0"/>
              <a:t>Formata all’interno da 2 </a:t>
            </a:r>
            <a:r>
              <a:rPr lang="it-IT" sz="2400" i="1" dirty="0" smtClean="0"/>
              <a:t>team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i="1" dirty="0" smtClean="0"/>
              <a:t>Team </a:t>
            </a:r>
            <a:r>
              <a:rPr lang="it-IT" sz="2200" dirty="0" smtClean="0"/>
              <a:t>commerciale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i="1" dirty="0" smtClean="0"/>
              <a:t>Team </a:t>
            </a:r>
            <a:r>
              <a:rPr lang="it-IT" sz="2200" dirty="0" smtClean="0"/>
              <a:t>tecnico</a:t>
            </a:r>
            <a:endParaRPr lang="it-IT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10" y="1747783"/>
            <a:ext cx="2381250" cy="2381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90" y="4237406"/>
            <a:ext cx="2690748" cy="20195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8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Metodologia Agile</a:t>
            </a:r>
            <a:endParaRPr lang="it-I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2" y="2180813"/>
            <a:ext cx="5274259" cy="39620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5138" y="1908257"/>
            <a:ext cx="3094893" cy="23042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PRO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Maggiore attenzione ai risultati di </a:t>
            </a:r>
            <a:r>
              <a:rPr lang="it-IT" i="1" dirty="0" smtClean="0"/>
              <a:t>business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Riduzione rischio fallimento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Potenziale qualità più alta</a:t>
            </a:r>
            <a:endParaRPr lang="it-IT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5139" y="4529384"/>
            <a:ext cx="3369474" cy="1771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CONTRO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Scarsa documentazione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Richiesta molta esperienza da parte del </a:t>
            </a:r>
            <a:r>
              <a:rPr lang="it-IT" i="1" dirty="0" smtClean="0"/>
              <a:t>team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 smtClean="0"/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1. Processi Aziendali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smtClean="0"/>
              <a:t>Strumenti a supporto dei processi</a:t>
            </a:r>
            <a:endParaRPr lang="it-IT" sz="44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6" y="1737361"/>
            <a:ext cx="2628329" cy="19712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4" y="3679976"/>
            <a:ext cx="2055447" cy="154158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157415" y="1981174"/>
            <a:ext cx="5702887" cy="1483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Unity 3D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Kanban Board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Gestione presenze e richiesta di permessi</a:t>
            </a:r>
            <a:endParaRPr lang="it-IT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61" y="3651346"/>
            <a:ext cx="5398086" cy="15988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Tortoise SVN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Plugin per Windows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Licenza gratuita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45" y="5021219"/>
            <a:ext cx="1540604" cy="1164410"/>
          </a:xfrm>
          <a:prstGeom prst="rect">
            <a:avLst/>
          </a:prstGeom>
        </p:spPr>
      </p:pic>
      <p:sp>
        <p:nvSpPr>
          <p:cNvPr id="11" name="Snip Diagonal Corner Rectangle 10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1. Processi Aziendali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38" y="3413866"/>
            <a:ext cx="2062449" cy="1548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14400"/>
            <a:ext cx="7543800" cy="822961"/>
          </a:xfrm>
        </p:spPr>
        <p:txBody>
          <a:bodyPr/>
          <a:lstStyle/>
          <a:p>
            <a:r>
              <a:rPr lang="it-IT" b="1" dirty="0" smtClean="0"/>
              <a:t>Descrizione Generale</a:t>
            </a:r>
            <a:endParaRPr lang="it-IT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b="1" dirty="0" smtClean="0"/>
              <a:t> Obiettivo Minimo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Sviluppare </a:t>
            </a:r>
            <a:r>
              <a:rPr lang="it-IT" dirty="0"/>
              <a:t>almeno un singolo contenuto complesso in realtà aumentata</a:t>
            </a:r>
            <a:endParaRPr lang="it-IT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</a:t>
            </a:r>
            <a:r>
              <a:rPr lang="it-IT" b="1" dirty="0" smtClean="0"/>
              <a:t>Obiettivo Massimo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Sviluppare </a:t>
            </a:r>
            <a:r>
              <a:rPr lang="it-IT" dirty="0"/>
              <a:t>un’intera app visore di </a:t>
            </a:r>
            <a:r>
              <a:rPr lang="it-IT" dirty="0" smtClean="0"/>
              <a:t>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Contenuti </a:t>
            </a:r>
            <a:r>
              <a:rPr lang="it-IT" dirty="0"/>
              <a:t>semplici e </a:t>
            </a:r>
            <a:r>
              <a:rPr lang="it-IT" dirty="0" smtClean="0"/>
              <a:t>complessi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Grafica e GUI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2. Il Progetto</a:t>
            </a:r>
            <a:endParaRPr lang="it-I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385" y="5792801"/>
            <a:ext cx="25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Accettazione materiali</a:t>
            </a:r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5978769" y="5792801"/>
            <a:ext cx="275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Consegna della beta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41" y="4256144"/>
            <a:ext cx="1663212" cy="1612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0" y="4134338"/>
            <a:ext cx="2620588" cy="1734756"/>
          </a:xfrm>
          <a:prstGeom prst="rect">
            <a:avLst/>
          </a:prstGeom>
        </p:spPr>
      </p:pic>
      <p:sp>
        <p:nvSpPr>
          <p:cNvPr id="13" name="Striped Right Arrow 12"/>
          <p:cNvSpPr/>
          <p:nvPr/>
        </p:nvSpPr>
        <p:spPr>
          <a:xfrm>
            <a:off x="3823781" y="4415649"/>
            <a:ext cx="1590731" cy="138553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1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Il Cliente</a:t>
            </a:r>
            <a:endParaRPr lang="it-I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0" y="1807700"/>
            <a:ext cx="2857500" cy="1905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4003219"/>
            <a:ext cx="3249074" cy="216604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22960" y="2027879"/>
            <a:ext cx="4569656" cy="168482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Chi è?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Il </a:t>
            </a:r>
            <a:r>
              <a:rPr lang="it-IT" dirty="0"/>
              <a:t>più grande distributore di prodotti in legno in Italia</a:t>
            </a:r>
            <a:r>
              <a:rPr lang="it-IT" b="1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/>
              <a:t> </a:t>
            </a:r>
            <a:r>
              <a:rPr lang="it-IT" dirty="0" smtClean="0"/>
              <a:t>Opera </a:t>
            </a:r>
            <a:r>
              <a:rPr lang="it-IT" dirty="0"/>
              <a:t>nel mercato italiano e internazionale dal </a:t>
            </a:r>
            <a:r>
              <a:rPr lang="it-IT" dirty="0" smtClean="0"/>
              <a:t>1919</a:t>
            </a:r>
            <a:endParaRPr lang="it-IT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04713" y="4003218"/>
            <a:ext cx="4104650" cy="21660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Scopo del progetto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Fattore WOW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Pubblicità</a:t>
            </a:r>
            <a:endParaRPr lang="it-IT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/>
              <a:t> </a:t>
            </a:r>
            <a:r>
              <a:rPr lang="it-IT" dirty="0" smtClean="0"/>
              <a:t>Strumento a supporto del cliente</a:t>
            </a:r>
            <a:endParaRPr lang="it-IT" dirty="0"/>
          </a:p>
        </p:txBody>
      </p:sp>
      <p:sp>
        <p:nvSpPr>
          <p:cNvPr id="10" name="Snip Diagonal Corner Rectangle 9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2. Il Progetto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Requisiti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764639" y="1968760"/>
            <a:ext cx="2846807" cy="4283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u="sng" dirty="0" smtClean="0"/>
              <a:t>Obbligatori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Configuratore</a:t>
            </a:r>
            <a:endParaRPr lang="it-IT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/>
              <a:t> </a:t>
            </a:r>
            <a:r>
              <a:rPr lang="it-IT" dirty="0" smtClean="0"/>
              <a:t>Presentazione iniziale in AR (Avatar)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Presentazione categorie (Avatar)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Tutorial iniziale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Pinch-To-Scale prodotti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Inserimento 30 prodotti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00615" y="1968760"/>
            <a:ext cx="2846807" cy="4283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u="sng" dirty="0" smtClean="0"/>
              <a:t>Desiderabili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Inserimento ulteriori 21 prodotti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dirty="0" smtClean="0"/>
              <a:t>Shader speculare su texture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Follow di testa e occhi dell’Avatar</a:t>
            </a:r>
            <a:endParaRPr lang="it-IT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3. Analisi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7371"/>
            <a:ext cx="2592284" cy="4022725"/>
          </a:xfrm>
        </p:spPr>
      </p:pic>
      <p:sp>
        <p:nvSpPr>
          <p:cNvPr id="12" name="TextBox 11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Strumenti e Tecnologie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822960" y="1908257"/>
            <a:ext cx="5702887" cy="21620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Unity 3D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Cross-Platform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Migliore </a:t>
            </a:r>
            <a:r>
              <a:rPr lang="it-IT" i="1" dirty="0" smtClean="0"/>
              <a:t>engine </a:t>
            </a:r>
            <a:r>
              <a:rPr lang="it-IT" dirty="0" smtClean="0"/>
              <a:t>per lo sviluppo di app mobile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Licenza gratuita e licenza Pro</a:t>
            </a:r>
            <a:endParaRPr lang="it-IT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4230857"/>
            <a:ext cx="5702887" cy="20683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Vuforia SDK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Riconoscimento immagini tramite fotocamera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Tracking fino a 5 target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Plugin per Unity 3D</a:t>
            </a:r>
            <a:endParaRPr lang="it-I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6" y="2387616"/>
            <a:ext cx="2139191" cy="1203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6" y="4549686"/>
            <a:ext cx="2139191" cy="904177"/>
          </a:xfrm>
          <a:prstGeom prst="rect">
            <a:avLst/>
          </a:prstGeom>
        </p:spPr>
      </p:pic>
      <p:sp>
        <p:nvSpPr>
          <p:cNvPr id="11" name="Snip Diagonal Corner Rectangle 10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3. Analisi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996</TotalTime>
  <Words>740</Words>
  <Application>Microsoft Office PowerPoint</Application>
  <PresentationFormat>On-screen Show (4:3)</PresentationFormat>
  <Paragraphs>193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Wingdings</vt:lpstr>
      <vt:lpstr>Retrospect</vt:lpstr>
      <vt:lpstr>Realizzazione di un configuratore di arredo in Realtà Aumentata</vt:lpstr>
      <vt:lpstr>Indice dei contenuti</vt:lpstr>
      <vt:lpstr>L’azienda</vt:lpstr>
      <vt:lpstr>Metodologia Agile</vt:lpstr>
      <vt:lpstr>Strumenti a supporto dei processi</vt:lpstr>
      <vt:lpstr>Descrizione Generale</vt:lpstr>
      <vt:lpstr>Il Cliente</vt:lpstr>
      <vt:lpstr>Requisiti</vt:lpstr>
      <vt:lpstr>Strumenti e Tecnologie</vt:lpstr>
      <vt:lpstr>Architettura generale</vt:lpstr>
      <vt:lpstr>Implementazione</vt:lpstr>
      <vt:lpstr>Avatar (Arte)</vt:lpstr>
      <vt:lpstr>Analisi statica e dinamica</vt:lpstr>
      <vt:lpstr>Soddisfacimento Obiettivi</vt:lpstr>
      <vt:lpstr>Dettaglio ore di lavoro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di un configuratore di arredo in Realtà Aumentata</dc:title>
  <dc:creator>Davide Trivellato</dc:creator>
  <cp:lastModifiedBy>Davide Trivellato</cp:lastModifiedBy>
  <cp:revision>51</cp:revision>
  <dcterms:created xsi:type="dcterms:W3CDTF">2015-09-27T10:26:29Z</dcterms:created>
  <dcterms:modified xsi:type="dcterms:W3CDTF">2015-10-01T18:36:04Z</dcterms:modified>
</cp:coreProperties>
</file>